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5"/>
  </p:sldMasterIdLst>
  <p:sldIdLst>
    <p:sldId id="256" r:id="rId6"/>
    <p:sldId id="257" r:id="rId7"/>
    <p:sldId id="258" r:id="rId8"/>
    <p:sldId id="259" r:id="rId9"/>
    <p:sldId id="267" r:id="rId10"/>
    <p:sldId id="268" r:id="rId11"/>
    <p:sldId id="264" r:id="rId12"/>
    <p:sldId id="262" r:id="rId13"/>
    <p:sldId id="260" r:id="rId14"/>
    <p:sldId id="261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</p:grpSp>
      <p:sp>
        <p:nvSpPr>
          <p:cNvPr id="143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31714-0A5A-4B3B-9DB1-5AC650795D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59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343EB-AA84-4CAD-8DE3-E679659FF5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60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B1331-E348-465B-BA64-ADCF84950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58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B4B88F-A4AE-44FE-941E-C4AF4F5D74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54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B1ACD-E231-4905-A3B4-4250DE94B9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63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6BB00-1AC7-412A-8F34-727497E33F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78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93A86E-89E7-4F46-8965-904C469C73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134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20BA65-6313-4CCE-8ACF-8037F426F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96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0C7B08-124C-4FED-96CB-F80B8A193A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06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DCD81B-F8CD-4435-9DFA-D4B060C9A6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33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C2F0B-E0FE-47B0-B161-EB28B3A88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34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3D62D9A-2589-4223-8EFE-BCE123D1308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32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://www.fodey.com/generators/animated/talking_tomato.a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images.google.com/imgres?imgurl=http://www.sbs.utexas.edu/bio406d/images/pics/plm/Gilia%2520rigidula%2520flower_sharp.jpg&amp;imgrefurl=http://www.sbs.utexas.edu/bio406d/images/pics/plm/gilia_rigidula.htm&amp;usg=__iL1qVRNhX5hlydTOkTs299JApkI=&amp;h=361&amp;w=361&amp;sz=22&amp;hl=en&amp;start=55&amp;um=1&amp;tbnid=JLwHPwOfQuZj-M:&amp;tbnh=121&amp;tbnw=121&amp;prev=/images?q=dicot+flower&amp;ndsp=20&amp;hl=en&amp;safe=active&amp;rls=com.microsoft:en-US&amp;sa=N&amp;start=40&amp;um=1" TargetMode="Externa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838200"/>
            <a:ext cx="8763000" cy="28035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CA" sz="6600" smtClean="0">
                <a:ea typeface="+mj-ea"/>
                <a:cs typeface="+mj-cs"/>
              </a:rPr>
              <a:t>Angiosperms	</a:t>
            </a:r>
            <a:br>
              <a:rPr lang="en-CA" sz="6600" smtClean="0">
                <a:ea typeface="+mj-ea"/>
                <a:cs typeface="+mj-cs"/>
              </a:rPr>
            </a:br>
            <a:r>
              <a:rPr lang="en-CA" smtClean="0">
                <a:ea typeface="+mj-ea"/>
                <a:cs typeface="+mj-cs"/>
              </a:rPr>
              <a:t>The Flowering Plants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8001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CA" sz="6000" smtClean="0">
                <a:ea typeface="+mn-ea"/>
                <a:cs typeface="+mn-cs"/>
              </a:rPr>
              <a:t>Monocots Vs. Dicots</a:t>
            </a:r>
            <a:endParaRPr lang="en-US" sz="600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What do you think?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22531" name="Picture 5" descr="gif animation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6705600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In case you’ve never seen a tomato plant….</a:t>
            </a:r>
            <a:endParaRPr lang="en-US" altLang="en-US" smtClean="0"/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23555" name="Picture 5" descr="plant-tomato-1-m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5257800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" descr="plant-tomato-1-m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9326563" cy="1051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 descr="plant-tomato-1-m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5257800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905000"/>
            <a:ext cx="8385175" cy="2971800"/>
          </a:xfrm>
        </p:spPr>
        <p:txBody>
          <a:bodyPr/>
          <a:lstStyle/>
          <a:p>
            <a:pPr algn="ctr" eaLnBrk="1" hangingPunct="1"/>
            <a:r>
              <a:rPr lang="en-CA" altLang="en-US" sz="6600" smtClean="0"/>
              <a:t>....It’s a Dicot!!</a:t>
            </a:r>
            <a:br>
              <a:rPr lang="en-CA" altLang="en-US" sz="6600" smtClean="0"/>
            </a:br>
            <a:r>
              <a:rPr lang="en-CA" altLang="en-US" sz="6600" smtClean="0"/>
              <a:t/>
            </a:r>
            <a:br>
              <a:rPr lang="en-CA" altLang="en-US" sz="6600" smtClean="0"/>
            </a:br>
            <a:r>
              <a:rPr lang="en-CA" altLang="en-US" sz="6600" smtClean="0"/>
              <a:t>The End!!</a:t>
            </a:r>
            <a:endParaRPr lang="en-US" altLang="en-US" sz="6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Main Differences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4339" name="Picture 5" descr="35-01-MonoDicotCompare-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6104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First Seed Leaves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5363" name="Picture 5" descr="Monocot_vs_dicot_Pen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324600" cy="498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Leaf Differences - Vein Arrangement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6387" name="Picture 5" descr="Leaf types of monocots and dico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8382000" cy="433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533400"/>
            <a:ext cx="2286000" cy="5562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Monocots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   Dicots</a:t>
            </a:r>
            <a:endParaRPr lang="en-US" smtClean="0">
              <a:ea typeface="+mn-ea"/>
              <a:cs typeface="+mn-cs"/>
            </a:endParaRPr>
          </a:p>
        </p:txBody>
      </p:sp>
      <p:pic>
        <p:nvPicPr>
          <p:cNvPr id="17410" name="Picture 5" descr="Daffodilflw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"/>
            <a:ext cx="2454275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7" descr="monocot_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28600"/>
            <a:ext cx="3886200" cy="293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9" descr="Dicot 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81400"/>
            <a:ext cx="36576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1" descr="Gilia%2520rigidula%2520flower_sharp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052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385175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Examples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20484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143000"/>
            <a:ext cx="3927475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z="4000" b="1" smtClean="0">
                <a:solidFill>
                  <a:schemeClr val="folHlink"/>
                </a:solidFill>
                <a:ea typeface="+mn-ea"/>
                <a:cs typeface="+mn-cs"/>
              </a:rPr>
              <a:t>Monocots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Sedges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Grasses 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Grains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Sweet potato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Corn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Lilies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Orchids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Onions</a:t>
            </a:r>
          </a:p>
          <a:p>
            <a:pPr eaLnBrk="1" hangingPunct="1">
              <a:defRPr/>
            </a:pPr>
            <a:r>
              <a:rPr lang="en-CA" smtClean="0">
                <a:ea typeface="+mn-ea"/>
                <a:cs typeface="+mn-cs"/>
              </a:rPr>
              <a:t>Palm trees</a:t>
            </a:r>
          </a:p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sp>
        <p:nvSpPr>
          <p:cNvPr id="20485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918075" y="1143000"/>
            <a:ext cx="3927475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z="4000" b="1" smtClean="0">
                <a:solidFill>
                  <a:schemeClr val="folHlink"/>
                </a:solidFill>
                <a:ea typeface="+mn-ea"/>
                <a:cs typeface="+mn-cs"/>
              </a:rPr>
              <a:t>Dicots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Nut bearing plants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Roses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Beans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Cactus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Apple and Oak trees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Pumpkin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Tobacco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Grape vines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Poison ivy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CA" smtClean="0">
              <a:ea typeface="+mn-ea"/>
              <a:cs typeface="+mn-cs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0" y="244475"/>
            <a:ext cx="3508375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CA" sz="4000" smtClean="0">
                <a:ea typeface="+mj-ea"/>
                <a:cs typeface="+mj-cs"/>
              </a:rPr>
              <a:t>Root Differences</a:t>
            </a:r>
            <a:endParaRPr lang="en-US" sz="4000" smtClean="0">
              <a:ea typeface="+mj-ea"/>
              <a:cs typeface="+mj-cs"/>
            </a:endParaRP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9459" name="Picture 7" descr="dic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53530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9" descr="monoc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53530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11" descr="411322_c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38400"/>
            <a:ext cx="33528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Root Differences – 3D!</a:t>
            </a:r>
            <a:endParaRPr lang="en-US" altLang="en-US" smtClean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20483" name="Picture 5" descr="roots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5410200" cy="481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385175" cy="914400"/>
          </a:xfrm>
        </p:spPr>
        <p:txBody>
          <a:bodyPr/>
          <a:lstStyle/>
          <a:p>
            <a:pPr eaLnBrk="1" hangingPunct="1">
              <a:defRPr/>
            </a:pPr>
            <a:r>
              <a:rPr lang="en-CA" smtClean="0">
                <a:ea typeface="+mj-ea"/>
                <a:cs typeface="+mj-cs"/>
              </a:rPr>
              <a:t>Stem Differences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CA" smtClean="0">
                <a:ea typeface="+mn-ea"/>
                <a:cs typeface="+mn-cs"/>
              </a:rPr>
              <a:t>          </a:t>
            </a:r>
            <a:r>
              <a:rPr lang="en-CA" sz="4400" smtClean="0">
                <a:ea typeface="+mn-ea"/>
                <a:cs typeface="+mn-cs"/>
              </a:rPr>
              <a:t>Monocot		   Dicot</a:t>
            </a:r>
            <a:endParaRPr lang="en-US" sz="4400" smtClean="0">
              <a:ea typeface="+mn-ea"/>
              <a:cs typeface="+mn-cs"/>
            </a:endParaRPr>
          </a:p>
        </p:txBody>
      </p:sp>
      <p:pic>
        <p:nvPicPr>
          <p:cNvPr id="21507" name="Picture 5" descr="SGPL0086monoversusdic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14800"/>
            <a:ext cx="62484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7" descr="ste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0960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6C859F0E51B4E8CAAC9448BB9A517" ma:contentTypeVersion="" ma:contentTypeDescription="Create a new document." ma:contentTypeScope="" ma:versionID="14ca894cf831fb6a29792b95be7d80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b938d1d0e22567bcc0762bf6997737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DF00C-DEB4-4479-804D-0E8356807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BBAC3F-1109-4689-B442-1698920DB8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A98F8C-A287-4ED3-8A39-444DA3EE076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BCEC3C8-E4B3-437E-B5D9-2882700CA737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88</TotalTime>
  <Words>78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MS PGothic</vt:lpstr>
      <vt:lpstr>Arial Black</vt:lpstr>
      <vt:lpstr>Wingdings</vt:lpstr>
      <vt:lpstr>Calibri</vt:lpstr>
      <vt:lpstr>Glass Layers</vt:lpstr>
      <vt:lpstr>Angiosperms  The Flowering Plants</vt:lpstr>
      <vt:lpstr>Main Differences</vt:lpstr>
      <vt:lpstr>First Seed Leaves</vt:lpstr>
      <vt:lpstr>Leaf Differences - Vein Arrangement</vt:lpstr>
      <vt:lpstr>PowerPoint Presentation</vt:lpstr>
      <vt:lpstr>Examples</vt:lpstr>
      <vt:lpstr>Root Differences</vt:lpstr>
      <vt:lpstr>Root Differences – 3D!</vt:lpstr>
      <vt:lpstr>Stem Differences</vt:lpstr>
      <vt:lpstr>What do you think?</vt:lpstr>
      <vt:lpstr>In case you’ve never seen a tomato plant….</vt:lpstr>
      <vt:lpstr>....It’s a Dicot!!  The End!!</vt:lpstr>
    </vt:vector>
  </TitlesOfParts>
  <Company>PTSD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Angiosperms</dc:title>
  <dc:creator>kstovel</dc:creator>
  <cp:lastModifiedBy>Richard Ochran</cp:lastModifiedBy>
  <cp:revision>14</cp:revision>
  <dcterms:created xsi:type="dcterms:W3CDTF">2009-04-23T17:19:25Z</dcterms:created>
  <dcterms:modified xsi:type="dcterms:W3CDTF">2014-12-23T03:48:54Z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Ms. Thomas - Heart Lake SS</vt:lpwstr>
  </property>
  <property fmtid="{D5CDD505-2E9C-101B-9397-08002B2CF9AE}" pid="3" name="display_urn:schemas-microsoft-com:office:office#Author">
    <vt:lpwstr>Ms. Thomas - Heart Lake SS</vt:lpwstr>
  </property>
</Properties>
</file>